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MINHA VIDA FAZ,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VIDA FAZ,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vida faz, Senhor, </a:t>
            </a:r>
          </a:p>
          <a:p>
            <a:r>
              <a:rPr lang="pt-BR" dirty="0"/>
              <a:t>Consagrada ao Teu labor. </a:t>
            </a:r>
          </a:p>
          <a:p>
            <a:r>
              <a:rPr lang="pt-BR" dirty="0"/>
              <a:t>Minhas mãos, ó, vem mover, </a:t>
            </a:r>
          </a:p>
          <a:p>
            <a:r>
              <a:rPr lang="pt-BR" dirty="0"/>
              <a:t>Pelo amor ao Teu querer, </a:t>
            </a:r>
          </a:p>
          <a:p>
            <a:r>
              <a:rPr lang="pt-BR" dirty="0"/>
              <a:t>Pelo amor ao Teu querer.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VIDA FAZ,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8CB512-CF32-4B8D-AF23-CEE872B61A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Os meus lábios faze Teus!</a:t>
            </a:r>
          </a:p>
          <a:p>
            <a:r>
              <a:rPr lang="pt-BR" dirty="0"/>
              <a:t>Enche-os só do que é de Deus. </a:t>
            </a:r>
          </a:p>
          <a:p>
            <a:r>
              <a:rPr lang="pt-BR" dirty="0"/>
              <a:t>Toma o ouro e todo o bem, </a:t>
            </a:r>
          </a:p>
          <a:p>
            <a:r>
              <a:rPr lang="pt-BR" dirty="0"/>
              <a:t>Pois de Ti tudo me vem, </a:t>
            </a:r>
          </a:p>
          <a:p>
            <a:r>
              <a:rPr lang="pt-BR" dirty="0"/>
              <a:t>Pois de Ti tudo me vem.</a:t>
            </a:r>
          </a:p>
        </p:txBody>
      </p:sp>
    </p:spTree>
    <p:extLst>
      <p:ext uri="{BB962C8B-B14F-4D97-AF65-F5344CB8AC3E}">
        <p14:creationId xmlns:p14="http://schemas.microsoft.com/office/powerpoint/2010/main" val="494041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VIDA FAZ,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Toma ainda o meu amor, </a:t>
            </a:r>
          </a:p>
          <a:p>
            <a:r>
              <a:rPr lang="pt-BR" dirty="0"/>
              <a:t>Do meu ser Ele é penhor. </a:t>
            </a:r>
          </a:p>
          <a:p>
            <a:r>
              <a:rPr lang="pt-BR" dirty="0"/>
              <a:t>Toma o próprio eu, enfim, </a:t>
            </a:r>
          </a:p>
          <a:p>
            <a:r>
              <a:rPr lang="pt-BR" dirty="0"/>
              <a:t>Serve-Te, ó Senhor, de mim, </a:t>
            </a:r>
          </a:p>
          <a:p>
            <a:r>
              <a:rPr lang="pt-BR" dirty="0"/>
              <a:t>Serve-Te, ó Senhor, de mim.</a:t>
            </a:r>
          </a:p>
        </p:txBody>
      </p:sp>
    </p:spTree>
    <p:extLst>
      <p:ext uri="{BB962C8B-B14F-4D97-AF65-F5344CB8AC3E}">
        <p14:creationId xmlns:p14="http://schemas.microsoft.com/office/powerpoint/2010/main" val="323599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127</Words>
  <Application>Microsoft Office PowerPoint</Application>
  <PresentationFormat>Apresentação na tela (16:9)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MINHA VIDA FAZ, SENHOR</vt:lpstr>
      <vt:lpstr>MINHA VIDA FAZ, SENHOR</vt:lpstr>
      <vt:lpstr>MINHA VIDA FAZ, SENHOR</vt:lpstr>
      <vt:lpstr>MINHA VIDA FAZ,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2019-06-12T22:34:39Z</dcterms:modified>
</cp:coreProperties>
</file>

<file path=docProps/thumbnail.jpeg>
</file>